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521" r:id="rId5"/>
    <p:sldId id="524" r:id="rId6"/>
    <p:sldId id="523" r:id="rId7"/>
    <p:sldId id="525" r:id="rId8"/>
    <p:sldId id="526" r:id="rId9"/>
    <p:sldId id="527" r:id="rId10"/>
    <p:sldId id="536" r:id="rId11"/>
    <p:sldId id="529" r:id="rId12"/>
    <p:sldId id="528" r:id="rId13"/>
    <p:sldId id="537" r:id="rId14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CA"/>
    <a:srgbClr val="5E2750"/>
    <a:srgbClr val="EB9700"/>
    <a:srgbClr val="FECB00"/>
    <a:srgbClr val="A8B400"/>
    <a:srgbClr val="007C92"/>
    <a:srgbClr val="9C2AA0"/>
    <a:srgbClr val="54575A"/>
    <a:srgbClr val="EA231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DFBFD8-44B6-D51A-CD07-463A56162422}" v="86" dt="2021-08-19T11:25:45.003"/>
    <p1510:client id="{6DB01814-BC51-7A7F-38B8-43AE6DC2B7C5}" v="499" dt="2021-10-20T13:31:14.449"/>
    <p1510:client id="{8A2080BC-E073-A266-A85A-A6EBA0159443}" v="19" dt="2021-10-20T07:13:20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6" autoAdjust="0"/>
    <p:restoredTop sz="94661" autoAdjust="0"/>
  </p:normalViewPr>
  <p:slideViewPr>
    <p:cSldViewPr snapToGrid="0" snapToObjects="1" showGuides="1">
      <p:cViewPr varScale="1">
        <p:scale>
          <a:sx n="225" d="100"/>
          <a:sy n="225" d="100"/>
        </p:scale>
        <p:origin x="54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18/08/2023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18/08/2023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18 August 2023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18 August 2023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18 August 2023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18 August 2023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18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18 August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18 August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18 August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18 August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18 August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18 August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18 August 2023</a:t>
            </a:fld>
            <a:endParaRPr lang="en-US" dirty="0"/>
          </a:p>
        </p:txBody>
      </p:sp>
      <p:sp>
        <p:nvSpPr>
          <p:cNvPr id="8" name="MSIPCMContentMarking" descr="{&quot;HashCode&quot;:-1699574231,&quot;Placement&quot;:&quot;Footer&quot;}"/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de-DE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jdethttps:/github.com/join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rtoeli/CLG-2021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err="1"/>
              <a:t>Version</a:t>
            </a:r>
            <a:r>
              <a:rPr lang="cs-CZ" dirty="0"/>
              <a:t> </a:t>
            </a:r>
            <a:r>
              <a:rPr lang="cs-CZ" dirty="0" err="1"/>
              <a:t>Control</a:t>
            </a:r>
            <a:r>
              <a:rPr lang="cs-CZ" dirty="0"/>
              <a:t> + </a:t>
            </a:r>
            <a:r>
              <a:rPr lang="cs-CZ" dirty="0" err="1"/>
              <a:t>GitHub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July 2020</a:t>
            </a:r>
          </a:p>
          <a:p>
            <a:r>
              <a:rPr lang="cs-CZ" dirty="0" err="1"/>
              <a:t>Revised</a:t>
            </a:r>
            <a:r>
              <a:rPr lang="cs-CZ" dirty="0"/>
              <a:t> </a:t>
            </a:r>
            <a:r>
              <a:rPr lang="cs-CZ" dirty="0" err="1"/>
              <a:t>Oktober</a:t>
            </a:r>
            <a:r>
              <a:rPr lang="cs-CZ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15146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18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#4.a – </a:t>
            </a:r>
            <a:r>
              <a:rPr lang="cs-CZ" dirty="0" err="1"/>
              <a:t>Clone</a:t>
            </a:r>
            <a:r>
              <a:rPr lang="cs-CZ" dirty="0"/>
              <a:t> - stáhněte si soubory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75998" y="836594"/>
            <a:ext cx="1584273" cy="310109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Ctrl + Shift + p</a:t>
            </a:r>
          </a:p>
          <a:p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41838" y="3368538"/>
            <a:ext cx="914400" cy="28668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Kliknout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E3CC7B7-3C32-311E-10A1-CD60B5A1C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85" y="1080853"/>
            <a:ext cx="2619375" cy="7239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823768" y="1011475"/>
            <a:ext cx="814994" cy="296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6">
            <a:extLst>
              <a:ext uri="{FF2B5EF4-FFF2-40B4-BE49-F238E27FC236}">
                <a16:creationId xmlns:a16="http://schemas.microsoft.com/office/drawing/2014/main" id="{E7E029FD-DEF7-41A9-401B-FF59FE233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232" y="2365716"/>
            <a:ext cx="4467068" cy="533861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4B12A28F-E01A-BE01-1471-DD0B7A9ED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773" y="3551703"/>
            <a:ext cx="2743200" cy="24177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5288733" y="2784556"/>
            <a:ext cx="414928" cy="555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706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18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5844" y="1833887"/>
            <a:ext cx="8635526" cy="667479"/>
          </a:xfrm>
        </p:spPr>
        <p:txBody>
          <a:bodyPr/>
          <a:lstStyle/>
          <a:p>
            <a:r>
              <a:rPr lang="cs-CZ" sz="4000" dirty="0"/>
              <a:t>Jak spolupracujete v týmech vy ?</a:t>
            </a:r>
          </a:p>
        </p:txBody>
      </p:sp>
    </p:spTree>
    <p:extLst>
      <p:ext uri="{BB962C8B-B14F-4D97-AF65-F5344CB8AC3E}">
        <p14:creationId xmlns:p14="http://schemas.microsoft.com/office/powerpoint/2010/main" val="1764935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18 August 2023</a:t>
            </a:fld>
            <a:endParaRPr lang="en-GB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5582" b="558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792230" cy="3603625"/>
          </a:xfrm>
        </p:spPr>
        <p:txBody>
          <a:bodyPr/>
          <a:lstStyle/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Lidé co programují si napsali vlastní nástroje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Mohli bychom o tom mluvit měsíc v kuse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indent="-381000">
              <a:lnSpc>
                <a:spcPct val="115000"/>
              </a:lnSpc>
              <a:spcAft>
                <a:spcPts val="0"/>
              </a:spcAft>
              <a:buSzPts val="2400"/>
              <a:buFont typeface="Arial" pitchFamily="34" charset="0"/>
              <a:buChar char="●"/>
            </a:pPr>
            <a:r>
              <a:rPr lang="cs-CZ" dirty="0"/>
              <a:t>Sleduje soubory v čase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Automaticky se spojí změny více kolegů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Snadno se vrací co jsem rozbil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Nejpoužívanější nástroj pro spolupráci v IT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Vhodný pro práci v týmech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Version</a:t>
            </a:r>
            <a:r>
              <a:rPr lang="cs-CZ" dirty="0"/>
              <a:t> </a:t>
            </a:r>
            <a:r>
              <a:rPr lang="cs-CZ" dirty="0" err="1"/>
              <a:t>Control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17766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Slovník #1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18 August 2023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cs-CZ" b="1" dirty="0" err="1"/>
              <a:t>Repository</a:t>
            </a:r>
            <a:endParaRPr lang="cs-CZ" b="1" dirty="0"/>
          </a:p>
          <a:p>
            <a:pPr marL="347345" lvl="1" indent="-147320"/>
            <a:r>
              <a:rPr lang="cs-CZ" dirty="0"/>
              <a:t>Hlavní adresář projektu se všemi potřebnými soubory na serveru. </a:t>
            </a:r>
          </a:p>
          <a:p>
            <a:pPr marL="200025" lvl="1" indent="0">
              <a:buNone/>
            </a:pPr>
            <a:endParaRPr lang="cs-CZ" dirty="0"/>
          </a:p>
          <a:p>
            <a:pPr marL="137795" indent="-137795"/>
            <a:r>
              <a:rPr lang="cs-CZ" b="1" dirty="0"/>
              <a:t>Větev (</a:t>
            </a:r>
            <a:r>
              <a:rPr lang="cs-CZ" b="1" dirty="0" err="1"/>
              <a:t>Branch</a:t>
            </a:r>
            <a:r>
              <a:rPr lang="cs-CZ" b="1" dirty="0"/>
              <a:t>)</a:t>
            </a:r>
          </a:p>
          <a:p>
            <a:pPr marL="347345" lvl="1" indent="-147320"/>
            <a:r>
              <a:rPr lang="cs-CZ" dirty="0"/>
              <a:t>Kopie </a:t>
            </a:r>
            <a:r>
              <a:rPr lang="cs-CZ" dirty="0" err="1"/>
              <a:t>repozitáře</a:t>
            </a:r>
            <a:r>
              <a:rPr lang="cs-CZ" dirty="0"/>
              <a:t>, kde si mohu dělat vlastní změny.</a:t>
            </a:r>
          </a:p>
          <a:p>
            <a:pPr marL="347345" lvl="1" indent="-147320"/>
            <a:r>
              <a:rPr lang="cs-CZ" dirty="0"/>
              <a:t>My je budeme vytvářet  pouze z větve „</a:t>
            </a:r>
            <a:r>
              <a:rPr lang="cs-CZ" dirty="0" err="1"/>
              <a:t>main</a:t>
            </a:r>
            <a:r>
              <a:rPr lang="cs-CZ" dirty="0"/>
              <a:t>“. Jedná se o hlavní větev </a:t>
            </a:r>
            <a:r>
              <a:rPr lang="cs-CZ" dirty="0" err="1"/>
              <a:t>repozitáře</a:t>
            </a:r>
            <a:r>
              <a:rPr lang="cs-CZ" dirty="0"/>
              <a:t> (po staru "master").</a:t>
            </a:r>
          </a:p>
          <a:p>
            <a:pPr marL="200025" lvl="1" indent="0">
              <a:buNone/>
            </a:pPr>
            <a:endParaRPr lang="cs-CZ" dirty="0"/>
          </a:p>
          <a:p>
            <a:pPr marL="137795" indent="-137795"/>
            <a:r>
              <a:rPr lang="cs-CZ" b="1" dirty="0" err="1"/>
              <a:t>Commit</a:t>
            </a:r>
            <a:endParaRPr lang="cs-CZ" b="1" dirty="0"/>
          </a:p>
          <a:p>
            <a:pPr marL="347345" lvl="1" indent="-147320"/>
            <a:r>
              <a:rPr lang="cs-CZ" dirty="0"/>
              <a:t>Soubor změn, které do větvě vnáší inkrementální změnu a neměly by ji rozbít.</a:t>
            </a:r>
          </a:p>
          <a:p>
            <a:pPr marL="200025" lvl="1" indent="0">
              <a:buNone/>
            </a:pPr>
            <a:endParaRPr lang="cs-CZ" dirty="0"/>
          </a:p>
          <a:p>
            <a:pPr marL="137795" indent="-137795"/>
            <a:r>
              <a:rPr lang="cs-CZ" b="1" dirty="0" err="1"/>
              <a:t>Pull</a:t>
            </a:r>
            <a:r>
              <a:rPr lang="cs-CZ" b="1" dirty="0"/>
              <a:t> </a:t>
            </a:r>
            <a:r>
              <a:rPr lang="cs-CZ" b="1" dirty="0" err="1"/>
              <a:t>Request</a:t>
            </a:r>
            <a:endParaRPr lang="cs-CZ" b="1" dirty="0"/>
          </a:p>
          <a:p>
            <a:pPr marL="347345" lvl="1" indent="-147320"/>
            <a:r>
              <a:rPr lang="cs-CZ" dirty="0"/>
              <a:t>Z větvě A</a:t>
            </a:r>
            <a:r>
              <a:rPr lang="cs-CZ" dirty="0">
                <a:solidFill>
                  <a:schemeClr val="accent3"/>
                </a:solidFill>
              </a:rPr>
              <a:t> </a:t>
            </a:r>
            <a:r>
              <a:rPr lang="cs-CZ" dirty="0"/>
              <a:t>do větve B</a:t>
            </a:r>
            <a:endParaRPr lang="cs-CZ" dirty="0">
              <a:solidFill>
                <a:schemeClr val="accent3"/>
              </a:solidFill>
            </a:endParaRPr>
          </a:p>
          <a:p>
            <a:pPr marL="347345" lvl="1" indent="-147320"/>
            <a:r>
              <a:rPr lang="cs-CZ" dirty="0"/>
              <a:t>Nasazení změn z větvě A</a:t>
            </a:r>
            <a:r>
              <a:rPr lang="cs-CZ" dirty="0">
                <a:solidFill>
                  <a:schemeClr val="accent3"/>
                </a:solidFill>
              </a:rPr>
              <a:t> </a:t>
            </a:r>
            <a:r>
              <a:rPr lang="cs-CZ" dirty="0"/>
              <a:t>do větve B.</a:t>
            </a:r>
          </a:p>
          <a:p>
            <a:pPr marL="347345" lvl="1" indent="-147320"/>
            <a:endParaRPr lang="cs-CZ" dirty="0"/>
          </a:p>
          <a:p>
            <a:pPr marL="137795" indent="-137795"/>
            <a:endParaRPr lang="cs-CZ" dirty="0"/>
          </a:p>
          <a:p>
            <a:pPr marL="200025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9217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Slovnik</a:t>
            </a:r>
            <a:r>
              <a:rPr lang="cs-CZ" dirty="0"/>
              <a:t> #2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18 August 2023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cs-CZ" sz="2000" b="1" dirty="0"/>
              <a:t>Git</a:t>
            </a:r>
            <a:endParaRPr lang="en-US" sz="2000">
              <a:latin typeface="Vodafone Rg"/>
            </a:endParaRPr>
          </a:p>
          <a:p>
            <a:pPr marL="347345" lvl="1" indent="-147320"/>
            <a:r>
              <a:rPr lang="cs-CZ" err="1"/>
              <a:t>Verzovací</a:t>
            </a:r>
            <a:r>
              <a:rPr lang="cs-CZ"/>
              <a:t> systém</a:t>
            </a:r>
          </a:p>
          <a:p>
            <a:pPr marL="137795" indent="-137795">
              <a:spcBef>
                <a:spcPts val="600"/>
              </a:spcBef>
            </a:pPr>
            <a:r>
              <a:rPr lang="cs-CZ" sz="2000" b="1"/>
              <a:t>GitHub.com</a:t>
            </a:r>
          </a:p>
          <a:p>
            <a:pPr marL="347345" lvl="1" indent="-147320"/>
            <a:r>
              <a:rPr lang="cs-CZ"/>
              <a:t>Webová stránka, kde si mohu přes Git nahrát kód a spolupracovat</a:t>
            </a:r>
          </a:p>
          <a:p>
            <a:pPr marL="137795" indent="-137795">
              <a:spcBef>
                <a:spcPts val="600"/>
              </a:spcBef>
            </a:pPr>
            <a:r>
              <a:rPr lang="cs-CZ" sz="2000" b="1" err="1"/>
              <a:t>GitHub</a:t>
            </a:r>
            <a:endParaRPr lang="cs-CZ" sz="2000" b="1"/>
          </a:p>
          <a:p>
            <a:pPr marL="347345" lvl="1" indent="-147320"/>
            <a:r>
              <a:rPr lang="cs-CZ" dirty="0"/>
              <a:t>Program na počítači pro práci s </a:t>
            </a:r>
            <a:r>
              <a:rPr lang="cs-CZ"/>
              <a:t>Gitem</a:t>
            </a:r>
          </a:p>
          <a:p>
            <a:pPr marL="137795" indent="-137795">
              <a:spcBef>
                <a:spcPts val="600"/>
              </a:spcBef>
            </a:pPr>
            <a:r>
              <a:rPr lang="cs-CZ" sz="2000" b="1" err="1"/>
              <a:t>Clone</a:t>
            </a:r>
            <a:endParaRPr lang="cs-CZ" sz="2000" b="1"/>
          </a:p>
          <a:p>
            <a:pPr marL="347345" lvl="1" indent="-147320"/>
            <a:r>
              <a:rPr lang="cs-CZ"/>
              <a:t>Klonování vytvoří místní verzi repozitáře. </a:t>
            </a:r>
            <a:endParaRPr lang="cs-CZ" sz="1800" dirty="0"/>
          </a:p>
          <a:p>
            <a:pPr marL="137795" indent="-137795">
              <a:spcBef>
                <a:spcPts val="600"/>
              </a:spcBef>
              <a:buFont typeface="Arial"/>
              <a:buChar char="•"/>
            </a:pPr>
            <a:r>
              <a:rPr lang="cs-CZ" b="1"/>
              <a:t>Fork</a:t>
            </a:r>
            <a:endParaRPr lang="cs-CZ"/>
          </a:p>
          <a:p>
            <a:pPr marL="347345" lvl="1" indent="-147320">
              <a:buFont typeface="Calibri"/>
            </a:pPr>
            <a:r>
              <a:rPr lang="cs-CZ"/>
              <a:t>Zkopíruje cizí repozitář a uloží ho do vašeho účtu. </a:t>
            </a:r>
            <a:br>
              <a:rPr lang="cs-CZ" sz="1800" dirty="0"/>
            </a:br>
            <a:endParaRPr lang="cs-CZ" sz="1800"/>
          </a:p>
          <a:p>
            <a:pPr marL="200025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00202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#1 - Registrace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18 August 2023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812" y="858298"/>
            <a:ext cx="4747885" cy="377107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50825" y="681909"/>
            <a:ext cx="8642350" cy="3603293"/>
          </a:xfrm>
        </p:spPr>
        <p:txBody>
          <a:bodyPr/>
          <a:lstStyle/>
          <a:p>
            <a:pPr marL="137795" indent="-137795"/>
            <a:r>
              <a:rPr lang="cs-CZ" dirty="0">
                <a:hlinkClick r:id="rId3"/>
              </a:rPr>
              <a:t>jdetě na https://github.com/join</a:t>
            </a:r>
            <a:r>
              <a:rPr lang="cs-CZ" dirty="0"/>
              <a:t> a použijte skutečný email a </a:t>
            </a:r>
            <a:r>
              <a:rPr lang="cs-CZ" dirty="0" err="1"/>
              <a:t>username</a:t>
            </a:r>
            <a:r>
              <a:rPr lang="cs-CZ" dirty="0"/>
              <a:t>, které se bude líbit i později..</a:t>
            </a:r>
          </a:p>
          <a:p>
            <a:pPr marL="137795" indent="-137795"/>
            <a:r>
              <a:rPr lang="cs-CZ" dirty="0"/>
              <a:t>Nezapomeňte </a:t>
            </a:r>
            <a:r>
              <a:rPr lang="cs-CZ" dirty="0" err="1"/>
              <a:t>username</a:t>
            </a:r>
            <a:r>
              <a:rPr lang="cs-CZ" dirty="0"/>
              <a:t> a heslo!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06731-CAD7-31A9-FF95-3978D77D681D}"/>
              </a:ext>
            </a:extLst>
          </p:cNvPr>
          <p:cNvSpPr txBox="1"/>
          <p:nvPr/>
        </p:nvSpPr>
        <p:spPr>
          <a:xfrm>
            <a:off x="762000" y="2483556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8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0C810-CB5F-4187-92E2-9298294C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 #1a - Potvrzení</a:t>
            </a:r>
            <a:endParaRPr lang="en-US" dirty="0">
              <a:latin typeface="Vodafone Rg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4C7652-36F5-47A1-B77B-05C28167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18 August 2023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8CD7A-C782-40FA-92B0-9510A9DE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6E8E4B-9E12-49E8-91A3-45D63C080C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en-US" dirty="0">
                <a:latin typeface="Vodafone Rg"/>
              </a:rPr>
              <a:t>Po </a:t>
            </a:r>
            <a:r>
              <a:rPr lang="en-US" err="1">
                <a:latin typeface="Vodafone Rg"/>
              </a:rPr>
              <a:t>kliknutí</a:t>
            </a:r>
            <a:r>
              <a:rPr lang="en-US" dirty="0">
                <a:latin typeface="Vodafone Rg"/>
              </a:rPr>
              <a:t> </a:t>
            </a:r>
            <a:r>
              <a:rPr lang="en-US" err="1">
                <a:latin typeface="Vodafone Rg"/>
              </a:rPr>
              <a:t>na</a:t>
            </a:r>
            <a:r>
              <a:rPr lang="en-US" dirty="0">
                <a:latin typeface="Vodafone Rg"/>
              </a:rPr>
              <a:t> Complete registration </a:t>
            </a:r>
            <a:r>
              <a:rPr lang="en-US" err="1">
                <a:latin typeface="Vodafone Rg"/>
              </a:rPr>
              <a:t>vyplňte</a:t>
            </a:r>
            <a:r>
              <a:rPr lang="en-US" dirty="0">
                <a:latin typeface="Vodafone Rg"/>
              </a:rPr>
              <a:t> </a:t>
            </a:r>
            <a:r>
              <a:rPr lang="en-US">
                <a:latin typeface="Vodafone Rg"/>
              </a:rPr>
              <a:t>kód z </a:t>
            </a:r>
            <a:r>
              <a:rPr lang="en-US" err="1">
                <a:latin typeface="Vodafone Rg"/>
              </a:rPr>
              <a:t>mailu</a:t>
            </a:r>
            <a:r>
              <a:rPr lang="en-US" dirty="0">
                <a:latin typeface="Vodafone Rg"/>
              </a:rPr>
              <a:t>:</a:t>
            </a:r>
            <a:endParaRPr lang="en-US" dirty="0" err="1"/>
          </a:p>
          <a:p>
            <a:pPr marL="0" indent="0">
              <a:buNone/>
            </a:pPr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r>
              <a:rPr lang="en-US" err="1">
                <a:latin typeface="Vodafone Rg"/>
              </a:rPr>
              <a:t>Užijte</a:t>
            </a:r>
            <a:r>
              <a:rPr lang="en-US" dirty="0">
                <a:latin typeface="Vodafone Rg"/>
              </a:rPr>
              <a:t> </a:t>
            </a:r>
            <a:r>
              <a:rPr lang="en-US" err="1">
                <a:latin typeface="Vodafone Rg"/>
              </a:rPr>
              <a:t>si</a:t>
            </a:r>
            <a:r>
              <a:rPr lang="en-US" dirty="0">
                <a:latin typeface="Vodafone Rg"/>
              </a:rPr>
              <a:t> </a:t>
            </a:r>
            <a:r>
              <a:rPr lang="en-US" err="1">
                <a:latin typeface="Vodafone Rg"/>
              </a:rPr>
              <a:t>zrod</a:t>
            </a:r>
            <a:r>
              <a:rPr lang="en-US" dirty="0">
                <a:latin typeface="Vodafone Rg"/>
              </a:rPr>
              <a:t> </a:t>
            </a:r>
            <a:r>
              <a:rPr lang="en-US" err="1">
                <a:latin typeface="Vodafone Rg"/>
              </a:rPr>
              <a:t>galaxie</a:t>
            </a:r>
            <a:r>
              <a:rPr lang="en-US" dirty="0">
                <a:latin typeface="Vodafone Rg"/>
              </a:rPr>
              <a:t> ;)</a:t>
            </a:r>
            <a:endParaRPr lang="en-US" dirty="0"/>
          </a:p>
        </p:txBody>
      </p:sp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9A8B64E-E9D5-4DED-8526-563BE6A6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326" y="1497533"/>
            <a:ext cx="3651336" cy="173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05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62B9CFBB-45BA-4586-81F0-9115B8B30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96" y="640916"/>
            <a:ext cx="8360626" cy="25026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18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#2 – </a:t>
            </a:r>
            <a:r>
              <a:rPr lang="cs-CZ" dirty="0" err="1"/>
              <a:t>Fork</a:t>
            </a:r>
            <a:r>
              <a:rPr lang="cs-CZ" dirty="0"/>
              <a:t> </a:t>
            </a:r>
            <a:r>
              <a:rPr lang="cs-CZ" b="0" dirty="0">
                <a:hlinkClick r:id="rId3"/>
              </a:rPr>
              <a:t>https://github.com/Bartoeli/CLG-202</a:t>
            </a:r>
            <a:r>
              <a:rPr lang="cs-CZ" b="0" dirty="0"/>
              <a:t>3</a:t>
            </a:r>
            <a:endParaRPr lang="cs-CZ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777701" y="1571467"/>
            <a:ext cx="134373" cy="25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70400" y="4831543"/>
            <a:ext cx="914400" cy="914400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6957" y="1844412"/>
            <a:ext cx="1081668" cy="273205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Kliknout</a:t>
            </a:r>
          </a:p>
        </p:txBody>
      </p:sp>
      <p:pic>
        <p:nvPicPr>
          <p:cNvPr id="12" name="Picture 13">
            <a:extLst>
              <a:ext uri="{FF2B5EF4-FFF2-40B4-BE49-F238E27FC236}">
                <a16:creationId xmlns:a16="http://schemas.microsoft.com/office/drawing/2014/main" id="{DE917A22-E486-40EF-BAC1-C6E8A43B5D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0825" y="2245859"/>
            <a:ext cx="6888471" cy="22567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69AAA9-CFD3-1054-649E-6BBFF0076B2E}"/>
              </a:ext>
            </a:extLst>
          </p:cNvPr>
          <p:cNvCxnSpPr>
            <a:cxnSpLocks/>
          </p:cNvCxnSpPr>
          <p:nvPr/>
        </p:nvCxnSpPr>
        <p:spPr>
          <a:xfrm>
            <a:off x="49620" y="2245859"/>
            <a:ext cx="898713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7103E128-995D-4B38-965B-C617A979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96" y="866170"/>
            <a:ext cx="8304870" cy="332752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18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Github</a:t>
            </a:r>
            <a:r>
              <a:rPr lang="cs-CZ"/>
              <a:t> #3 – přejemenování projektu</a:t>
            </a:r>
            <a:endParaRPr lang="cs-CZ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599890" y="2836888"/>
            <a:ext cx="2381630" cy="70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160630" y="1985246"/>
            <a:ext cx="449584" cy="179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38078" y="2672387"/>
            <a:ext cx="2315271" cy="259267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>
                <a:solidFill>
                  <a:srgbClr val="FF0000"/>
                </a:solidFill>
                <a:latin typeface="Vodafone Rg" pitchFamily="34" charset="0"/>
              </a:rPr>
              <a:t>Hezký název projektu</a:t>
            </a: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2799EB-1B46-4198-B051-AC4BBB8DF6D5}"/>
              </a:ext>
            </a:extLst>
          </p:cNvPr>
          <p:cNvSpPr txBox="1"/>
          <p:nvPr/>
        </p:nvSpPr>
        <p:spPr>
          <a:xfrm>
            <a:off x="7741066" y="1822106"/>
            <a:ext cx="816826" cy="259267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>
                <a:solidFill>
                  <a:srgbClr val="FF0000"/>
                </a:solidFill>
                <a:latin typeface="Vodafone Rg" pitchFamily="34" charset="0"/>
              </a:rPr>
              <a:t>Klikněte</a:t>
            </a: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21132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7" ma:contentTypeDescription="Create a new document." ma:contentTypeScope="" ma:versionID="4fbe9e5db5e643de0f62cfe626c1b91a">
  <xsd:schema xmlns:xsd="http://www.w3.org/2001/XMLSchema" xmlns:xs="http://www.w3.org/2001/XMLSchema" xmlns:p="http://schemas.microsoft.com/office/2006/metadata/properties" xmlns:ns2="43f3fa7f-81fe-4e2c-b3fd-9553e9083e98" xmlns:ns3="4b747377-8a1d-495b-8f86-37c466bbd411" targetNamespace="http://schemas.microsoft.com/office/2006/metadata/properties" ma:root="true" ma:fieldsID="56842524277a5ed12757d5dc41f5efac" ns2:_="" ns3:_=""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8D8296-BD81-4103-BEFD-08C726770E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6295F6-C90E-48B1-8773-83D33EC1D73D}">
  <ds:schemaRefs>
    <ds:schemaRef ds:uri="http://schemas.microsoft.com/office/2006/metadata/properties"/>
    <ds:schemaRef ds:uri="http://purl.org/dc/elements/1.1/"/>
    <ds:schemaRef ds:uri="4b747377-8a1d-495b-8f86-37c466bbd411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3f3fa7f-81fe-4e2c-b3fd-9553e9083e98"/>
  </ds:schemaRefs>
</ds:datastoreItem>
</file>

<file path=customXml/itemProps3.xml><?xml version="1.0" encoding="utf-8"?>
<ds:datastoreItem xmlns:ds="http://schemas.openxmlformats.org/officeDocument/2006/customXml" ds:itemID="{7A23B09A-E2F7-462B-BF3F-9896F2F4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Vodafone_Template_16x9</Template>
  <TotalTime>0</TotalTime>
  <Words>303</Words>
  <Application>Microsoft Macintosh PowerPoint</Application>
  <PresentationFormat>On-screen Show (16:9)</PresentationFormat>
  <Paragraphs>82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Vodafone Rg</vt:lpstr>
      <vt:lpstr>Vodafone</vt:lpstr>
      <vt:lpstr>Version Control + GitHub</vt:lpstr>
      <vt:lpstr>Jak spolupracujete v týmech vy ?</vt:lpstr>
      <vt:lpstr>Version Control</vt:lpstr>
      <vt:lpstr>Slovník #1</vt:lpstr>
      <vt:lpstr>Slovnik #2</vt:lpstr>
      <vt:lpstr>Github #1 - Registrace</vt:lpstr>
      <vt:lpstr>Github #1a - Potvrzení</vt:lpstr>
      <vt:lpstr>Github #2 – Fork https://github.com/Bartoeli/CLG-2023</vt:lpstr>
      <vt:lpstr>Github #3 – přejemenování projektu</vt:lpstr>
      <vt:lpstr>Github #4.a – Clone - stáhněte si soubory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+ GitHub</dc:title>
  <dc:creator/>
  <cp:lastModifiedBy/>
  <cp:revision>257</cp:revision>
  <cp:lastPrinted>2011-08-30T12:20:26Z</cp:lastPrinted>
  <dcterms:created xsi:type="dcterms:W3CDTF">2020-07-09T13:34:30Z</dcterms:created>
  <dcterms:modified xsi:type="dcterms:W3CDTF">2023-08-18T10:51:46Z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iteId">
    <vt:lpwstr>68283f3b-8487-4c86-adb3-a5228f18b893</vt:lpwstr>
  </property>
  <property fmtid="{D5CDD505-2E9C-101B-9397-08002B2CF9AE}" pid="6" name="MSIP_Label_0359f705-2ba0-454b-9cfc-6ce5bcaac040_Owner">
    <vt:lpwstr>nuno.moedas@vodafone.com</vt:lpwstr>
  </property>
  <property fmtid="{D5CDD505-2E9C-101B-9397-08002B2CF9AE}" pid="7" name="MSIP_Label_0359f705-2ba0-454b-9cfc-6ce5bcaac040_SetDate">
    <vt:lpwstr>2018-09-21T10:24:48.2464134Z</vt:lpwstr>
  </property>
  <property fmtid="{D5CDD505-2E9C-101B-9397-08002B2CF9AE}" pid="8" name="MSIP_Label_0359f705-2ba0-454b-9cfc-6ce5bcaac040_Name">
    <vt:lpwstr>[C2] - Internal</vt:lpwstr>
  </property>
  <property fmtid="{D5CDD505-2E9C-101B-9397-08002B2CF9AE}" pid="9" name="MSIP_Label_0359f705-2ba0-454b-9cfc-6ce5bcaac040_Application">
    <vt:lpwstr>Microsoft Azure Information Protection</vt:lpwstr>
  </property>
  <property fmtid="{D5CDD505-2E9C-101B-9397-08002B2CF9AE}" pid="10" name="MSIP_Label_0359f705-2ba0-454b-9cfc-6ce5bcaac040_Extended_MSFT_Method">
    <vt:lpwstr>Automatic</vt:lpwstr>
  </property>
  <property fmtid="{D5CDD505-2E9C-101B-9397-08002B2CF9AE}" pid="11" name="Sensitivity">
    <vt:lpwstr>[C2] - Internal</vt:lpwstr>
  </property>
</Properties>
</file>